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1" r:id="rId5"/>
    <p:sldId id="257" r:id="rId6"/>
    <p:sldId id="258" r:id="rId7"/>
    <p:sldId id="259" r:id="rId8"/>
    <p:sldId id="272" r:id="rId9"/>
    <p:sldId id="276" r:id="rId10"/>
    <p:sldId id="274" r:id="rId11"/>
    <p:sldId id="273" r:id="rId1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77885"/>
  </p:normalViewPr>
  <p:slideViewPr>
    <p:cSldViewPr snapToGrid="0" snapToObjects="1" showGuides="1">
      <p:cViewPr varScale="1">
        <p:scale>
          <a:sx n="149" d="100"/>
          <a:sy n="149" d="100"/>
        </p:scale>
        <p:origin x="54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02.09.2025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02/09/2025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1D21ED-29A9-E545-92B2-2C4C0E4B8651}" type="datetime1">
              <a:rPr lang="fr-CH" smtClean="0"/>
              <a:t>02.09.2025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45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9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08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95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0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17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pfl.ch/charmat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.epfl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Z21MXx4CYU6353H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960A335-C256-A843-B598-1911C29BAB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675" b="7675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390" y="973394"/>
            <a:ext cx="2519610" cy="2151528"/>
          </a:xfrm>
        </p:spPr>
        <p:txBody>
          <a:bodyPr>
            <a:normAutofit/>
          </a:bodyPr>
          <a:lstStyle/>
          <a:p>
            <a:r>
              <a:rPr lang="fr-FR" sz="4400" dirty="0" err="1"/>
              <a:t>Welcome</a:t>
            </a:r>
            <a:r>
              <a:rPr lang="fr-FR" sz="4400" dirty="0"/>
              <a:t>  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353" y="3124922"/>
            <a:ext cx="1828800" cy="1568450"/>
          </a:xfrm>
        </p:spPr>
        <p:txBody>
          <a:bodyPr lIns="90000">
            <a:normAutofit/>
          </a:bodyPr>
          <a:lstStyle/>
          <a:p>
            <a:r>
              <a:rPr lang="fr-FR" sz="1400" b="1" dirty="0"/>
              <a:t>Carey Sargent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90" y="4683125"/>
            <a:ext cx="1828800" cy="460375"/>
          </a:xfrm>
        </p:spPr>
        <p:txBody>
          <a:bodyPr/>
          <a:lstStyle/>
          <a:p>
            <a:r>
              <a:rPr lang="fr-FR" b="1" dirty="0"/>
              <a:t>2 </a:t>
            </a:r>
            <a:r>
              <a:rPr lang="fr-FR" b="1" dirty="0" err="1"/>
              <a:t>September</a:t>
            </a:r>
            <a:r>
              <a:rPr lang="fr-FR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Moodle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https://go.epfl.ch/charmat25</a:t>
            </a:r>
            <a:endParaRPr lang="fr-FR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AC4D48E-C2A7-7B3F-B038-79571B645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6785" b="6785"/>
          <a:stretch/>
        </p:blipFill>
        <p:spPr>
          <a:xfrm>
            <a:off x="809183" y="501055"/>
            <a:ext cx="3191317" cy="4476133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9BFCC1-4BBB-2934-DC31-D1D73FBE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42" y="17165"/>
            <a:ext cx="36479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9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6A5DF-98DA-2646-BF29-216D95B5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visits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98268-DCAB-2F4E-BCED-FA785F468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https://plan.epfl.ch/</a:t>
            </a:r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B80C510-1275-1646-B3D2-A5ED0A32F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589" y="0"/>
            <a:ext cx="3667125" cy="514350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CH" dirty="0"/>
              <a:t>Vikraman Haribaskar, Maryam </a:t>
            </a:r>
            <a:r>
              <a:rPr lang="fr-CH" dirty="0" err="1"/>
              <a:t>Heidari</a:t>
            </a:r>
            <a:r>
              <a:rPr lang="fr-CH" dirty="0"/>
              <a:t>, Ruth </a:t>
            </a:r>
            <a:r>
              <a:rPr lang="fr-CH" dirty="0" err="1"/>
              <a:t>Kasavo</a:t>
            </a:r>
            <a:r>
              <a:rPr lang="fr-CH" dirty="0"/>
              <a:t>, Rémi Martinie, </a:t>
            </a:r>
            <a:r>
              <a:rPr lang="fr-CH" dirty="0" err="1"/>
              <a:t>Prajkta</a:t>
            </a:r>
            <a:r>
              <a:rPr lang="fr-CH" dirty="0"/>
              <a:t> </a:t>
            </a:r>
            <a:r>
              <a:rPr lang="fr-CH" dirty="0" err="1"/>
              <a:t>Nehete</a:t>
            </a:r>
            <a:r>
              <a:rPr lang="fr-CH" dirty="0"/>
              <a:t> </a:t>
            </a:r>
            <a:endParaRPr lang="en-US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/>
              <a:t>Simone </a:t>
            </a:r>
            <a:r>
              <a:rPr lang="en-US" dirty="0" err="1"/>
              <a:t>Cigagna</a:t>
            </a:r>
            <a:r>
              <a:rPr lang="en-US" dirty="0"/>
              <a:t>, Greta Cocchi, Ding Ren, Shixuan Shan, </a:t>
            </a:r>
            <a:r>
              <a:rPr lang="en-US" dirty="0" err="1"/>
              <a:t>Ziwei</a:t>
            </a:r>
            <a:r>
              <a:rPr lang="en-US" dirty="0"/>
              <a:t> Zhou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3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/>
              <a:t>Gizem Beliktay, Yuki Hayashi, Sarah Marroquin, Buse Tatli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52CCD-1A2D-6041-BF6C-A17301F40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A0770-B5CA-8A4C-9027-98426284A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4FE11-EC73-0F4B-90BC-9E6AF20A83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79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ECTS </a:t>
            </a:r>
            <a:r>
              <a:rPr lang="fr-FR" dirty="0" err="1"/>
              <a:t>Credits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</a:t>
            </a:r>
            <a:r>
              <a:rPr lang="fr-CH" dirty="0" err="1"/>
              <a:t>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AC39-F334-4489-B864-EB0B926B62A0}"/>
              </a:ext>
            </a:extLst>
          </p:cNvPr>
          <p:cNvSpPr txBox="1"/>
          <p:nvPr/>
        </p:nvSpPr>
        <p:spPr>
          <a:xfrm>
            <a:off x="766082" y="824117"/>
            <a:ext cx="33977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noProof="0" dirty="0"/>
              <a:t>PhD students may validate this course for one ECTS credit. To do this, they must: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Be present at lectures and lab sessions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Pass the final, multiple-choice question exam </a:t>
            </a:r>
            <a:endParaRPr lang="en-GB" noProof="0" dirty="0"/>
          </a:p>
          <a:p>
            <a:pPr lvl="1">
              <a:spcBef>
                <a:spcPts val="1200"/>
              </a:spcBef>
            </a:pPr>
            <a:endParaRPr lang="en-GB" noProof="0" dirty="0"/>
          </a:p>
          <a:p>
            <a:pPr>
              <a:spcBef>
                <a:spcPts val="1200"/>
              </a:spcBef>
            </a:pPr>
            <a:r>
              <a:rPr lang="en-GB" noProof="0" dirty="0"/>
              <a:t>For doctoral programs outside of EPFL: </a:t>
            </a:r>
          </a:p>
          <a:p>
            <a:pPr lvl="1"/>
            <a:endParaRPr lang="en-GB" noProof="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You will need to apply for course credit from your doctoral program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4849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Lunch - </a:t>
            </a:r>
            <a:r>
              <a:rPr lang="fr-FR" dirty="0" err="1"/>
              <a:t>Foodlab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A8796-5C7D-7CB6-EECB-BF127E50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14" y="1426464"/>
            <a:ext cx="3634344" cy="30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6A5DF-98DA-2646-BF29-216D95B5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52CCD-1A2D-6041-BF6C-A17301F40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A0770-B5CA-8A4C-9027-98426284A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4FE11-EC73-0F4B-90BC-9E6AF20A83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4A50E-51C7-4D40-A5EE-DCBCCC2D739C}"/>
              </a:ext>
            </a:extLst>
          </p:cNvPr>
          <p:cNvSpPr txBox="1"/>
          <p:nvPr/>
        </p:nvSpPr>
        <p:spPr>
          <a:xfrm>
            <a:off x="1069521" y="2151420"/>
            <a:ext cx="350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truths and a lie</a:t>
            </a:r>
            <a:endParaRPr lang="en-CH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89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5D3C24-6B99-BB48-AB10-AA3CB1F67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Survey </a:t>
            </a:r>
            <a:r>
              <a:rPr lang="fr-FR" dirty="0" err="1">
                <a:hlinkClick r:id="rId3"/>
              </a:rPr>
              <a:t>link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740342-7F15-E130-C65E-463DAAACF3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14"/>
          <a:stretch>
            <a:fillRect/>
          </a:stretch>
        </p:blipFill>
        <p:spPr>
          <a:xfrm>
            <a:off x="608918" y="358815"/>
            <a:ext cx="3866927" cy="40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2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104</TotalTime>
  <Words>192</Words>
  <Application>Microsoft Office PowerPoint</Application>
  <PresentationFormat>On-screen Show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Demi Cond</vt:lpstr>
      <vt:lpstr>Wingdings</vt:lpstr>
      <vt:lpstr>Thème Office</vt:lpstr>
      <vt:lpstr>Welcome  </vt:lpstr>
      <vt:lpstr>Moodle</vt:lpstr>
      <vt:lpstr>Program</vt:lpstr>
      <vt:lpstr>Lab visits </vt:lpstr>
      <vt:lpstr>ECTS Credits</vt:lpstr>
      <vt:lpstr>Lunch - Foodlab</vt:lpstr>
      <vt:lpstr>Introductions</vt:lpstr>
      <vt:lpstr>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Carey Sargent</cp:lastModifiedBy>
  <cp:revision>84</cp:revision>
  <dcterms:created xsi:type="dcterms:W3CDTF">2019-04-02T06:24:35Z</dcterms:created>
  <dcterms:modified xsi:type="dcterms:W3CDTF">2025-09-02T08:06:29Z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